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69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9" r:id="rId11"/>
    <p:sldId id="277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80" r:id="rId21"/>
    <p:sldId id="267" r:id="rId22"/>
    <p:sldId id="278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8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Fission and heat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Reactor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D496-0928-E346-A6E0-551518DC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Last time, worked though the heat generation rate in the fuel</a:t>
            </a:r>
          </a:p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9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5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0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5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dangerous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5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mass-to-total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6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UCl3 as the fuel, flowing continuously through the core</a:t>
            </a:r>
          </a:p>
          <a:p>
            <a:r>
              <a:rPr lang="en-US" dirty="0"/>
              <a:t>Secondary loop comprised of coolant salt, such as LiCl-</a:t>
            </a:r>
            <a:r>
              <a:rPr lang="en-US" dirty="0" err="1"/>
              <a:t>KCl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04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F2E0-35C3-B24F-A285-F2001E1ED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Fabrication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7471C-0A73-3B41-A6A9-51B890C5B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48DC7-13C3-4B4B-8C62-BE0CF5F3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65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058" y="1916938"/>
            <a:ext cx="3086210" cy="4785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9" y="2140736"/>
            <a:ext cx="4953728" cy="43377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9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44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2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</a:t>
            </a:r>
            <a:r>
              <a:rPr lang="en-US" dirty="0" err="1"/>
              <a:t>fluidised</a:t>
            </a:r>
            <a:r>
              <a:rPr lang="en-US" dirty="0"/>
              <a:t>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76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3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2160495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27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5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</a:t>
            </a:r>
            <a:r>
              <a:rPr lang="en-US" dirty="0" err="1"/>
              <a:t>Avogadros</a:t>
            </a:r>
            <a:r>
              <a:rPr lang="en-US" dirty="0"/>
              <a:t>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1/3 x 0.03</a:t>
            </a:r>
          </a:p>
          <a:p>
            <a:pPr lvl="1"/>
            <a:r>
              <a:rPr lang="en-US" dirty="0"/>
              <a:t>2.45E20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2.45E20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230 J/s/cm</a:t>
            </a:r>
            <a:r>
              <a:rPr lang="en-US" baseline="30000" dirty="0"/>
              <a:t>3</a:t>
            </a:r>
            <a:r>
              <a:rPr lang="en-US" dirty="0"/>
              <a:t> = 230 W/cm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1612</Words>
  <Application>Microsoft Macintosh PowerPoint</Application>
  <PresentationFormat>Widescreen</PresentationFormat>
  <Paragraphs>196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Calibri</vt:lpstr>
      <vt:lpstr>Cambria Math</vt:lpstr>
      <vt:lpstr>Symbol</vt:lpstr>
      <vt:lpstr>NCStateU-horizontal-left-logo</vt:lpstr>
      <vt:lpstr>Fission and 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  <vt:lpstr>Fuel Fabrication</vt:lpstr>
      <vt:lpstr>Fabrication Process</vt:lpstr>
      <vt:lpstr>Global Uranium Resources</vt:lpstr>
      <vt:lpstr>Uranium deposit types</vt:lpstr>
      <vt:lpstr>Uranium mining/processing</vt:lpstr>
      <vt:lpstr>Conversion</vt:lpstr>
      <vt:lpstr>Enrichment</vt:lpstr>
      <vt:lpstr>Enrichment</vt:lpstr>
      <vt:lpstr>Enrichment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31</cp:revision>
  <dcterms:created xsi:type="dcterms:W3CDTF">2020-01-02T17:34:23Z</dcterms:created>
  <dcterms:modified xsi:type="dcterms:W3CDTF">2020-01-08T20:47:15Z</dcterms:modified>
</cp:coreProperties>
</file>